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CCECFF"/>
    <a:srgbClr val="CCFFFF"/>
    <a:srgbClr val="FFFFFF"/>
    <a:srgbClr val="CCFF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91" autoAdjust="0"/>
  </p:normalViewPr>
  <p:slideViewPr>
    <p:cSldViewPr>
      <p:cViewPr varScale="1">
        <p:scale>
          <a:sx n="78" d="100"/>
          <a:sy n="78" d="100"/>
        </p:scale>
        <p:origin x="3048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CCBD1-3D2F-4B49-89FF-ADA1206632D6}" type="datetimeFigureOut">
              <a:rPr lang="ja-JP" altLang="en-US"/>
              <a:pPr>
                <a:defRPr/>
              </a:pPr>
              <a:t>2021/1/25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C609B-BD36-4DD7-ABA1-9F2B7AB2EF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441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271AC-B6E0-4629-A548-5F1744AF9BF5}" type="datetimeFigureOut">
              <a:rPr lang="ja-JP" altLang="en-US"/>
              <a:pPr>
                <a:defRPr/>
              </a:pPr>
              <a:t>2021/1/25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99D0F-61D0-4B31-9DD9-13DA221244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333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99ADD-AC59-4F88-B11C-C91B4D9A0003}" type="datetimeFigureOut">
              <a:rPr lang="ja-JP" altLang="en-US"/>
              <a:pPr>
                <a:defRPr/>
              </a:pPr>
              <a:t>2021/1/25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388F1-5896-4FC6-8F90-F0E16CC635D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6510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B48D1-9A2F-4580-A6E8-26C899EF912A}" type="datetimeFigureOut">
              <a:rPr lang="ja-JP" altLang="en-US"/>
              <a:pPr>
                <a:defRPr/>
              </a:pPr>
              <a:t>2021/1/25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8D092-1EF5-4F95-B643-30365C3199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435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31D49-35DA-4EF4-B19A-A087CB3C86EA}" type="datetimeFigureOut">
              <a:rPr lang="ja-JP" altLang="en-US"/>
              <a:pPr>
                <a:defRPr/>
              </a:pPr>
              <a:t>2021/1/25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A1B3E-253D-414A-90A1-18BC98D3D5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0714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7E67-A3B6-42AF-8B1E-64574E35E523}" type="datetimeFigureOut">
              <a:rPr lang="ja-JP" altLang="en-US"/>
              <a:pPr>
                <a:defRPr/>
              </a:pPr>
              <a:t>2021/1/25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B3904-67B5-4E40-BDC2-B7F69D8794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30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B2447-D6DF-4492-BB53-EAF035EAF7F3}" type="datetimeFigureOut">
              <a:rPr lang="ja-JP" altLang="en-US"/>
              <a:pPr>
                <a:defRPr/>
              </a:pPr>
              <a:t>2021/1/25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18995-B7C0-4F30-BCE0-F201A5F570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5724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CC27A-6C69-458B-A15B-584255C2E61C}" type="datetimeFigureOut">
              <a:rPr lang="ja-JP" altLang="en-US"/>
              <a:pPr>
                <a:defRPr/>
              </a:pPr>
              <a:t>2021/1/25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22326-2D7D-4C97-BA8D-704645EEC1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1841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AEC51-63E3-45B3-BB32-58747BC19EC2}" type="datetimeFigureOut">
              <a:rPr lang="ja-JP" altLang="en-US"/>
              <a:pPr>
                <a:defRPr/>
              </a:pPr>
              <a:t>2021/1/25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04B12-E01D-4ED6-AA0C-C3AB2B4848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409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B504B-0A49-4BEE-B202-1B43CBA9CE67}" type="datetimeFigureOut">
              <a:rPr lang="ja-JP" altLang="en-US"/>
              <a:pPr>
                <a:defRPr/>
              </a:pPr>
              <a:t>2021/1/25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33647-560F-477A-8983-9A49F84E49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778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7DABF-BDCA-489F-8703-65AE2FC1B57F}" type="datetimeFigureOut">
              <a:rPr lang="ja-JP" altLang="en-US"/>
              <a:pPr>
                <a:defRPr/>
              </a:pPr>
              <a:t>2021/1/25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EA6F5-08C0-4C66-9D72-C2D591D148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077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452EC8-AC3B-4DFA-811F-8855741E4718}" type="datetimeFigureOut">
              <a:rPr lang="ja-JP" altLang="en-US"/>
              <a:pPr>
                <a:defRPr/>
              </a:pPr>
              <a:t>2021/1/25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BBB66C5-E2DB-46B9-A43C-48834DDEFD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46050" y="106363"/>
            <a:ext cx="6537325" cy="11255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0" y="1182688"/>
            <a:ext cx="6858000" cy="9842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50" name="テキスト ボックス 3"/>
          <p:cNvSpPr txBox="1">
            <a:spLocks noChangeArrowheads="1"/>
          </p:cNvSpPr>
          <p:nvPr/>
        </p:nvSpPr>
        <p:spPr bwMode="auto">
          <a:xfrm>
            <a:off x="0" y="1493838"/>
            <a:ext cx="6858000" cy="523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>
              <a:defRPr/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アンケートにご協力をお願いします。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該当番号に○印やコメントを記入してください。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】</a:t>
            </a:r>
            <a:endParaRPr lang="ja-JP" altLang="en-US" sz="14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2053" name="グループ化 26"/>
          <p:cNvGrpSpPr>
            <a:grpSpLocks/>
          </p:cNvGrpSpPr>
          <p:nvPr/>
        </p:nvGrpSpPr>
        <p:grpSpPr bwMode="auto">
          <a:xfrm>
            <a:off x="11113" y="4098801"/>
            <a:ext cx="6597650" cy="638175"/>
            <a:chOff x="0" y="5756121"/>
            <a:chExt cx="6596623" cy="636418"/>
          </a:xfrm>
        </p:grpSpPr>
        <p:sp>
          <p:nvSpPr>
            <p:cNvPr id="2083" name="テキスト ボックス 8"/>
            <p:cNvSpPr txBox="1">
              <a:spLocks noChangeArrowheads="1"/>
            </p:cNvSpPr>
            <p:nvPr/>
          </p:nvSpPr>
          <p:spPr bwMode="auto">
            <a:xfrm>
              <a:off x="0" y="5756121"/>
              <a:ext cx="29249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３</a:t>
              </a:r>
              <a:r>
                <a:rPr lang="ja-JP" altLang="en-US" sz="12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．</a:t>
              </a:r>
              <a:r>
                <a:rPr lang="ja-JP" altLang="en-US" sz="12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講師の説明はどうでしたか？</a:t>
              </a:r>
            </a:p>
          </p:txBody>
        </p:sp>
        <p:sp>
          <p:nvSpPr>
            <p:cNvPr id="2084" name="テキスト ボックス 17"/>
            <p:cNvSpPr txBox="1">
              <a:spLocks noChangeArrowheads="1"/>
            </p:cNvSpPr>
            <p:nvPr/>
          </p:nvSpPr>
          <p:spPr bwMode="auto">
            <a:xfrm>
              <a:off x="476599" y="6044347"/>
              <a:ext cx="6120024" cy="348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ts val="2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１</a:t>
              </a:r>
              <a:r>
                <a:rPr lang="en-US" altLang="ja-JP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とても分かりやすい　２</a:t>
              </a:r>
              <a:r>
                <a:rPr lang="en-US" altLang="ja-JP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分かりやすい　 ３</a:t>
              </a:r>
              <a:r>
                <a:rPr lang="en-US" altLang="ja-JP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普通　 ４</a:t>
              </a:r>
              <a:r>
                <a:rPr lang="en-US" altLang="ja-JP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少し分かりにくい　５</a:t>
              </a:r>
              <a:r>
                <a:rPr lang="en-US" altLang="ja-JP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分かりにくい</a:t>
              </a:r>
            </a:p>
          </p:txBody>
        </p:sp>
      </p:grpSp>
      <p:grpSp>
        <p:nvGrpSpPr>
          <p:cNvPr id="2055" name="グループ化 27"/>
          <p:cNvGrpSpPr>
            <a:grpSpLocks/>
          </p:cNvGrpSpPr>
          <p:nvPr/>
        </p:nvGrpSpPr>
        <p:grpSpPr bwMode="auto">
          <a:xfrm>
            <a:off x="11113" y="2504728"/>
            <a:ext cx="3213100" cy="648936"/>
            <a:chOff x="0" y="4304928"/>
            <a:chExt cx="3211951" cy="647068"/>
          </a:xfrm>
        </p:grpSpPr>
        <p:sp>
          <p:nvSpPr>
            <p:cNvPr id="2076" name="テキスト ボックス 6"/>
            <p:cNvSpPr txBox="1">
              <a:spLocks noChangeArrowheads="1"/>
            </p:cNvSpPr>
            <p:nvPr/>
          </p:nvSpPr>
          <p:spPr bwMode="auto">
            <a:xfrm>
              <a:off x="0" y="4304928"/>
              <a:ext cx="29249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１</a:t>
              </a:r>
              <a:r>
                <a:rPr lang="ja-JP" altLang="en-US" sz="12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．</a:t>
              </a:r>
              <a:r>
                <a:rPr lang="ja-JP" altLang="en-US" sz="12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説明時間はどうでしたか？</a:t>
              </a:r>
            </a:p>
          </p:txBody>
        </p:sp>
        <p:sp>
          <p:nvSpPr>
            <p:cNvPr id="2077" name="テキスト ボックス 23"/>
            <p:cNvSpPr txBox="1">
              <a:spLocks noChangeArrowheads="1"/>
            </p:cNvSpPr>
            <p:nvPr/>
          </p:nvSpPr>
          <p:spPr bwMode="auto">
            <a:xfrm>
              <a:off x="476573" y="4604187"/>
              <a:ext cx="2735378" cy="3478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ts val="2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１</a:t>
              </a:r>
              <a:r>
                <a:rPr lang="en-US" altLang="ja-JP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長い　 </a:t>
              </a:r>
              <a:r>
                <a:rPr lang="en-US" altLang="ja-JP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2.</a:t>
              </a:r>
              <a:r>
                <a:rPr lang="ja-JP" altLang="en-US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ちょうど</a:t>
              </a:r>
              <a:r>
                <a:rPr lang="ja-JP" altLang="en-US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良い　 ３</a:t>
              </a:r>
              <a:r>
                <a:rPr lang="en-US" altLang="ja-JP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短い</a:t>
              </a:r>
            </a:p>
          </p:txBody>
        </p:sp>
      </p:grpSp>
      <p:grpSp>
        <p:nvGrpSpPr>
          <p:cNvPr id="2056" name="グループ化 25"/>
          <p:cNvGrpSpPr>
            <a:grpSpLocks/>
          </p:cNvGrpSpPr>
          <p:nvPr/>
        </p:nvGrpSpPr>
        <p:grpSpPr bwMode="auto">
          <a:xfrm>
            <a:off x="11113" y="3295601"/>
            <a:ext cx="6597650" cy="649287"/>
            <a:chOff x="0" y="4880992"/>
            <a:chExt cx="6596624" cy="647419"/>
          </a:xfrm>
        </p:grpSpPr>
        <p:sp>
          <p:nvSpPr>
            <p:cNvPr id="2074" name="テキスト ボックス 7"/>
            <p:cNvSpPr txBox="1">
              <a:spLocks noChangeArrowheads="1"/>
            </p:cNvSpPr>
            <p:nvPr/>
          </p:nvSpPr>
          <p:spPr bwMode="auto">
            <a:xfrm>
              <a:off x="0" y="4880992"/>
              <a:ext cx="29249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２</a:t>
              </a:r>
              <a:r>
                <a:rPr lang="ja-JP" altLang="en-US" sz="12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．</a:t>
              </a:r>
              <a:r>
                <a:rPr lang="ja-JP" altLang="en-US" sz="12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資料の内容はどうでしたか？</a:t>
              </a:r>
            </a:p>
          </p:txBody>
        </p:sp>
        <p:sp>
          <p:nvSpPr>
            <p:cNvPr id="2075" name="テキスト ボックス 24"/>
            <p:cNvSpPr txBox="1">
              <a:spLocks noChangeArrowheads="1"/>
            </p:cNvSpPr>
            <p:nvPr/>
          </p:nvSpPr>
          <p:spPr bwMode="auto">
            <a:xfrm>
              <a:off x="476599" y="5180251"/>
              <a:ext cx="6120025" cy="3481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ts val="2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１</a:t>
              </a:r>
              <a:r>
                <a:rPr lang="en-US" altLang="ja-JP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とても分かりやすい　２</a:t>
              </a:r>
              <a:r>
                <a:rPr lang="en-US" altLang="ja-JP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分かりやすい　 ３</a:t>
              </a:r>
              <a:r>
                <a:rPr lang="en-US" altLang="ja-JP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普通　 ４</a:t>
              </a:r>
              <a:r>
                <a:rPr lang="en-US" altLang="ja-JP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少し分かりにくい　５</a:t>
              </a:r>
              <a:r>
                <a:rPr lang="en-US" altLang="ja-JP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分かりにくい</a:t>
              </a:r>
            </a:p>
          </p:txBody>
        </p:sp>
      </p:grpSp>
      <p:sp>
        <p:nvSpPr>
          <p:cNvPr id="7" name="角丸四角形 6"/>
          <p:cNvSpPr/>
          <p:nvPr/>
        </p:nvSpPr>
        <p:spPr>
          <a:xfrm>
            <a:off x="11113" y="2102520"/>
            <a:ext cx="6583636" cy="3302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●年金制度説明会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年金委員研修につ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いて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17500" y="289872"/>
            <a:ext cx="6249988" cy="990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  <a:defRPr/>
            </a:pPr>
            <a:r>
              <a:rPr lang="ja-JP" altLang="en-US" sz="3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本日</a:t>
            </a:r>
            <a:r>
              <a:rPr lang="ja-JP" altLang="en-US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の制度説明会</a:t>
            </a:r>
            <a:r>
              <a:rPr lang="en-US" altLang="ja-JP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/</a:t>
            </a:r>
            <a:r>
              <a:rPr lang="ja-JP" altLang="en-US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年金委員研修に関するアンケート</a:t>
            </a:r>
            <a:endParaRPr lang="ja-JP" altLang="en-US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0" y="57150"/>
            <a:ext cx="6858000" cy="9842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683375" y="0"/>
            <a:ext cx="58738" cy="131762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115888" y="0"/>
            <a:ext cx="58737" cy="131762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2066" name="Picture 31" descr="C:\Users\bhrdv\AppData\Local\Microsoft\Windows\Temporary Internet Files\Content.IE5\HLJL1WDQ\MC9003334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841375"/>
            <a:ext cx="1077912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" name="グループ化 36"/>
          <p:cNvGrpSpPr/>
          <p:nvPr/>
        </p:nvGrpSpPr>
        <p:grpSpPr>
          <a:xfrm>
            <a:off x="-26839" y="4880992"/>
            <a:ext cx="6696199" cy="1008112"/>
            <a:chOff x="-12824" y="8193360"/>
            <a:chExt cx="6696199" cy="1008112"/>
          </a:xfrm>
        </p:grpSpPr>
        <p:sp>
          <p:nvSpPr>
            <p:cNvPr id="38" name="テキスト ボックス 7"/>
            <p:cNvSpPr txBox="1">
              <a:spLocks noChangeArrowheads="1"/>
            </p:cNvSpPr>
            <p:nvPr/>
          </p:nvSpPr>
          <p:spPr bwMode="auto">
            <a:xfrm>
              <a:off x="1191" y="8193360"/>
              <a:ext cx="66821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４</a:t>
              </a:r>
              <a:r>
                <a:rPr lang="ja-JP" altLang="en-US" sz="12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．今回はオンライン形式により実施しましたが、音声や映像はどうでしたか？</a:t>
              </a:r>
              <a:endParaRPr lang="ja-JP" altLang="en-US" sz="1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42" name="テキスト ボックス 24"/>
            <p:cNvSpPr txBox="1">
              <a:spLocks noChangeArrowheads="1"/>
            </p:cNvSpPr>
            <p:nvPr/>
          </p:nvSpPr>
          <p:spPr bwMode="auto">
            <a:xfrm>
              <a:off x="908424" y="8426565"/>
              <a:ext cx="5700340" cy="34881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ts val="2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１</a:t>
              </a:r>
              <a:r>
                <a:rPr lang="en-US" altLang="ja-JP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聞きやすかった</a:t>
              </a:r>
              <a:r>
                <a:rPr lang="ja-JP" altLang="en-US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２</a:t>
              </a:r>
              <a:r>
                <a:rPr lang="en-US" altLang="ja-JP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普通</a:t>
              </a:r>
              <a:r>
                <a:rPr lang="ja-JP" altLang="en-US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</a:t>
              </a:r>
              <a:r>
                <a:rPr lang="ja-JP" altLang="en-US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３</a:t>
              </a:r>
              <a:r>
                <a:rPr lang="en-US" altLang="ja-JP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聞きにくかった</a:t>
              </a:r>
              <a:r>
                <a:rPr lang="ja-JP" altLang="en-US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 ４</a:t>
              </a:r>
              <a:r>
                <a:rPr lang="en-US" altLang="ja-JP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その他（　　　　　　　　　）</a:t>
              </a:r>
              <a:endPara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43" name="テキスト ボックス 7"/>
            <p:cNvSpPr txBox="1">
              <a:spLocks noChangeArrowheads="1"/>
            </p:cNvSpPr>
            <p:nvPr/>
          </p:nvSpPr>
          <p:spPr bwMode="auto">
            <a:xfrm>
              <a:off x="-7938" y="8492425"/>
              <a:ext cx="10606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（１）音声</a:t>
              </a:r>
              <a:endParaRPr lang="ja-JP" altLang="en-US" sz="1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44" name="テキスト ボックス 7"/>
            <p:cNvSpPr txBox="1">
              <a:spLocks noChangeArrowheads="1"/>
            </p:cNvSpPr>
            <p:nvPr/>
          </p:nvSpPr>
          <p:spPr bwMode="auto">
            <a:xfrm>
              <a:off x="-12824" y="8913440"/>
              <a:ext cx="66821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（２）映像</a:t>
              </a:r>
              <a:endParaRPr lang="ja-JP" altLang="en-US" sz="1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45" name="テキスト ボックス 24"/>
            <p:cNvSpPr txBox="1">
              <a:spLocks noChangeArrowheads="1"/>
            </p:cNvSpPr>
            <p:nvPr/>
          </p:nvSpPr>
          <p:spPr bwMode="auto">
            <a:xfrm>
              <a:off x="908720" y="8852659"/>
              <a:ext cx="5700340" cy="34881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ts val="2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１</a:t>
              </a:r>
              <a:r>
                <a:rPr lang="en-US" altLang="ja-JP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見やすかった　</a:t>
              </a:r>
              <a:r>
                <a:rPr lang="ja-JP" altLang="en-US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２</a:t>
              </a:r>
              <a:r>
                <a:rPr lang="en-US" altLang="ja-JP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普通</a:t>
              </a:r>
              <a:r>
                <a:rPr lang="ja-JP" altLang="en-US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</a:t>
              </a:r>
              <a:r>
                <a:rPr lang="ja-JP" altLang="en-US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３</a:t>
              </a:r>
              <a:r>
                <a:rPr lang="en-US" altLang="ja-JP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見にくかった　</a:t>
              </a:r>
              <a:r>
                <a:rPr lang="ja-JP" altLang="en-US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 ４</a:t>
              </a:r>
              <a:r>
                <a:rPr lang="en-US" altLang="ja-JP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.</a:t>
              </a:r>
              <a:r>
                <a:rPr lang="ja-JP" altLang="en-US" sz="1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その他（　　　　　　　　　）</a:t>
              </a:r>
              <a:endPara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46" name="テキスト ボックス 3"/>
          <p:cNvSpPr txBox="1">
            <a:spLocks noChangeArrowheads="1"/>
          </p:cNvSpPr>
          <p:nvPr/>
        </p:nvSpPr>
        <p:spPr bwMode="auto">
          <a:xfrm>
            <a:off x="-27384" y="8647311"/>
            <a:ext cx="7128792" cy="33813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ご協力ありがとうございました。</a:t>
            </a:r>
            <a:endParaRPr lang="en-US" altLang="ja-JP" sz="1600" b="1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059" name="Picture 30" descr="C:\Users\bhrdv\AppData\Local\Microsoft\Windows\Temporary Internet Files\Content.IE5\BFZGAZNS\MC90023901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20" y="8553400"/>
            <a:ext cx="6858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0" name="グループ化 2"/>
          <p:cNvGrpSpPr>
            <a:grpSpLocks/>
          </p:cNvGrpSpPr>
          <p:nvPr/>
        </p:nvGrpSpPr>
        <p:grpSpPr bwMode="auto">
          <a:xfrm>
            <a:off x="56321" y="6032600"/>
            <a:ext cx="6577014" cy="2208510"/>
            <a:chOff x="-401" y="6278984"/>
            <a:chExt cx="6578057" cy="1708768"/>
          </a:xfrm>
        </p:grpSpPr>
        <p:sp>
          <p:nvSpPr>
            <p:cNvPr id="52" name="大かっこ 51"/>
            <p:cNvSpPr/>
            <p:nvPr/>
          </p:nvSpPr>
          <p:spPr bwMode="auto">
            <a:xfrm>
              <a:off x="59176" y="6684827"/>
              <a:ext cx="6518480" cy="1302925"/>
            </a:xfrm>
            <a:prstGeom prst="bracketPair">
              <a:avLst>
                <a:gd name="adj" fmla="val 7934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53" name="角丸四角形 52"/>
            <p:cNvSpPr/>
            <p:nvPr/>
          </p:nvSpPr>
          <p:spPr>
            <a:xfrm>
              <a:off x="-401" y="6278984"/>
              <a:ext cx="6539464" cy="34231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●説明会</a:t>
              </a:r>
              <a:r>
                <a:rPr lang="en-US" altLang="ja-JP" sz="14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/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研修に関するご意見・ご感想やオンライン形式での実施について</a:t>
              </a:r>
              <a:r>
                <a:rPr lang="ja-JP" altLang="en-US" sz="1400" dirty="0" err="1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ご</a:t>
              </a:r>
              <a:endPara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defRPr/>
              </a:pPr>
              <a:r>
                <a:rPr lang="ja-JP" altLang="en-US" sz="1400" dirty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　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意見をお聞かせください</a:t>
              </a:r>
              <a:r>
                <a:rPr lang="ja-JP" altLang="en-US" sz="1400" dirty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。</a:t>
              </a: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0" y="9036050"/>
            <a:ext cx="6858000" cy="885825"/>
            <a:chOff x="0" y="9036050"/>
            <a:chExt cx="6858000" cy="885825"/>
          </a:xfrm>
        </p:grpSpPr>
        <p:sp>
          <p:nvSpPr>
            <p:cNvPr id="55" name="正方形/長方形 54"/>
            <p:cNvSpPr/>
            <p:nvPr/>
          </p:nvSpPr>
          <p:spPr>
            <a:xfrm>
              <a:off x="0" y="9391650"/>
              <a:ext cx="6858000" cy="9842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 b="1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56" name="テキスト ボックス 3"/>
            <p:cNvSpPr txBox="1">
              <a:spLocks noChangeArrowheads="1"/>
            </p:cNvSpPr>
            <p:nvPr/>
          </p:nvSpPr>
          <p:spPr bwMode="auto">
            <a:xfrm>
              <a:off x="0" y="9613900"/>
              <a:ext cx="6858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○○年金</a:t>
              </a:r>
              <a:r>
                <a:rPr lang="ja-JP" altLang="en-US" sz="14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事務所</a:t>
              </a:r>
              <a:endParaRPr lang="en-US" altLang="ja-JP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pic>
          <p:nvPicPr>
            <p:cNvPr id="57" name="Picture 3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2375" y="9036050"/>
              <a:ext cx="19097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7" name="グループ化 46"/>
          <p:cNvGrpSpPr/>
          <p:nvPr/>
        </p:nvGrpSpPr>
        <p:grpSpPr>
          <a:xfrm>
            <a:off x="5307013" y="8414196"/>
            <a:ext cx="1550987" cy="1003300"/>
            <a:chOff x="5262563" y="8337550"/>
            <a:chExt cx="1550987" cy="1003300"/>
          </a:xfrm>
        </p:grpSpPr>
        <p:pic>
          <p:nvPicPr>
            <p:cNvPr id="48" name="Picture 12" descr="C:\Users\bhrdv\AppData\Local\Microsoft\Windows\Temporary Internet Files\Content.IE5\J0SENQZF\MC900416028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2475" y="8535988"/>
              <a:ext cx="981075" cy="804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39" descr="C:\Users\bhrdv\AppData\Local\Microsoft\Windows\Temporary Internet Files\Content.IE5\1MTKYPNW\dglxasset[1].aspx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2563" y="8337550"/>
              <a:ext cx="398462" cy="895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2021-01-25T00:45:38Z</dcterms:created>
  <dcterms:modified xsi:type="dcterms:W3CDTF">2021-01-25T10:22:59Z</dcterms:modified>
</cp:coreProperties>
</file>